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8988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771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241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6648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43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0428-A4FD-D34A-2C8E-B2178830D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90948-0716-9E71-C798-02DF39A57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E259E-A9B6-74DB-B03F-8A24CD362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6653F-5159-4CB1-8D7A-69F854B43E1F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E7CA1-EDE7-C301-23C3-FBBA4FFE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19F0-15F7-E2F9-6B4E-D6A22E82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C547D-7BF7-48AB-8D90-CDE3876BA6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3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022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C7474-5B54-A3A3-4DCF-252DEEC1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510" y="2045850"/>
            <a:ext cx="5082980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57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8AF00-0F5F-9F5E-6210-870BF814E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057"/>
            <a:ext cx="12192000" cy="57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1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ADE583-85A1-7731-8FF7-6E9F5B2E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845"/>
            <a:ext cx="12192000" cy="597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E18C8-A3AD-2B04-DE5E-57E51FF9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018"/>
            <a:ext cx="12192000" cy="60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DF4A2-1C2A-49A8-86A7-8B51FEBB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67"/>
            <a:ext cx="12192000" cy="54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35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C93B7-1FE2-022B-5605-8E0EA476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516"/>
            <a:ext cx="12192000" cy="623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F3EEE-0D8A-20F9-EE83-8D69C2AA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139"/>
            <a:ext cx="12192000" cy="592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18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CE31F-5643-7ED4-EE9F-D2CDE6D37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825"/>
            <a:ext cx="12192000" cy="63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6C6E9-14D8-AF67-29F4-2BD2CBA3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644"/>
            <a:ext cx="12192000" cy="58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3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548324-883B-DC63-913B-7C10C9A88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269"/>
            <a:ext cx="12192000" cy="60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74398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2</cp:revision>
  <dcterms:created xsi:type="dcterms:W3CDTF">2025-03-11T07:26:40Z</dcterms:created>
  <dcterms:modified xsi:type="dcterms:W3CDTF">2025-03-12T15:20:57Z</dcterms:modified>
</cp:coreProperties>
</file>